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446"/>
  </p:normalViewPr>
  <p:slideViewPr>
    <p:cSldViewPr snapToGrid="0" snapToObjects="1">
      <p:cViewPr varScale="1">
        <p:scale>
          <a:sx n="68" d="100"/>
          <a:sy n="68" d="100"/>
        </p:scale>
        <p:origin x="5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285B2-38C0-1141-8AB8-9AE1EDA10AFC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F9C00-CAAD-6745-A696-BFB41248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android-developers.blogspot.com.co/2015/05/android-design-support-library.html" TargetMode="External"/><Relationship Id="rId4" Type="http://schemas.openxmlformats.org/officeDocument/2006/relationships/hyperlink" Target="http://developer.android.com/intl/es/reference/android/support/design/widget/TextInputLayout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rmosaprogramacion.com/tag/material-design/" TargetMode="External"/><Relationship Id="rId4" Type="http://schemas.openxmlformats.org/officeDocument/2006/relationships/hyperlink" Target="https://www.google.com/design/spec/style/typography.html#typography-style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intl/es/guide/topics/ui/layout/gridview.html" TargetMode="External"/><Relationship Id="rId4" Type="http://schemas.openxmlformats.org/officeDocument/2006/relationships/hyperlink" Target="https://www.google.com/design/spec/components/grid-lists.html#grid-lists-usage" TargetMode="External"/><Relationship Id="rId5" Type="http://schemas.openxmlformats.org/officeDocument/2006/relationships/hyperlink" Target="https://www.google.com/design/spec/components/grid-lists.html#grid-lists-behavior" TargetMode="External"/><Relationship Id="rId6" Type="http://schemas.openxmlformats.org/officeDocument/2006/relationships/hyperlink" Target="http://developer.android.com/intl/es/reference/android/widget/GridView.html" TargetMode="External"/><Relationship Id="rId7" Type="http://schemas.openxmlformats.org/officeDocument/2006/relationships/hyperlink" Target="http://developer.android.com/intl/es/reference/android/widget/ListAdapter.htm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://www.hermosaprogramacion.com/2015/07/usar-transiciones-en-android-con-material-design/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Gracias a la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librería de soporte para diseño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posible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través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TextInputLayout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actúa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envoltura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widget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descendientes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con el fin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62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TextInputLayout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presentados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Material Design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el fin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estilizar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auxiliar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edit texts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para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práctico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error al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interior.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cap="all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Material Design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esquema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Google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establezca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campo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hacia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asegura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nunca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pierda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entrada y el hint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16sp.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estilo caption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12sp.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total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72dp,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contando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padding entre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2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del error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app:errorTextAppearance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extienda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prefabricado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@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android:style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color del hint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cambiar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app:hintTextAppearance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apariencia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error, solo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extiéndelo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asociado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TextAppearance.Design.Hint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 </a:t>
            </a:r>
            <a:r>
              <a:rPr lang="en-US" dirty="0" err="1" smtClean="0"/>
              <a:t>TextAppearance.AppCompat.Caption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excelentes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hay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realzan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campos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complejidad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Incluyendo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permiten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setear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sencilla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mantenga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consciente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fiabilidad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apps.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posee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TextInputLayout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color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etiqueta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16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Creando</a:t>
            </a:r>
            <a:r>
              <a:rPr lang="en-US" sz="1200" b="0" i="0" kern="1200" cap="all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cap="all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endParaRPr lang="en-US" sz="1200" b="0" i="0" kern="1200" cap="all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comenzar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trabajar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gridviews en Android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visual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Material Design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establecido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Grid List —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llama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apartado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propósito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Sin embargo hay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forma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elementos de izquierda a derecha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el primer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grid view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que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encuentra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izquierda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Usar solo scrolling vertical para escanear los 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único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viable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scrolling horizontal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secciones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necesita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línea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horizontal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galería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Evita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inicial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último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scrolling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comenzar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primer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entender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inferior.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Programáticamente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grid view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Java con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la clase 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poblar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tipo ListAdapter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sobrescribir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err="1" smtClean="0"/>
              <a:t>BaseAdapter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48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cuadrícula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gravity: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ubicación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contenido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top, bottom, left, right, etc.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horizontalSpacing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Define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horizontal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Aquí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1-4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dps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numColumns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valor de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auto_fit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indicarle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framework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necesaria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según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stretchMode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Dictamina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valor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nonepara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especificar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spacingWidth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columnWidth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ancho de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spacingWidthUniform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estirar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uniforme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verticalSpacing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vertical entre las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9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otras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piezas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fundamentales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ITEMS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prueba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representarán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proveedor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nuestro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retorna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hash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adelante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cuál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ítem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código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hash.</a:t>
            </a:r>
          </a:p>
          <a:p>
            <a:endParaRPr lang="en-US" dirty="0" smtClean="0"/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casPara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US" dirty="0" err="1" smtClean="0"/>
              <a:t>ImageView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parte superior y un </a:t>
            </a:r>
            <a:r>
              <a:rPr lang="en-US" dirty="0" err="1" smtClean="0"/>
              <a:t>TextView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inferior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muestra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continuación:o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padding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bordes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16dp y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16sp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dimensión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el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FrameLayout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tiene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altura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200dp 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ambos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transiciones de elementos compartidos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marcarlo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transitionName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footer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color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oscuro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copiarlo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TextAppearance.AppCompat.Subhead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Ahora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añadiendo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nueva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AdaptadorDeCoches.java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extenderá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dirty="0" err="1" smtClean="0"/>
              <a:t>BaseAdapter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para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personalizar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0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adaptador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similar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Sabemos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getCount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poblar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length 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obtiene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y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arreglo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getItemId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proporciona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identificador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 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podemos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método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getId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construimos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anteriormente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valor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indispensable para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implementar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GridView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getView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inflamos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coche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 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posición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otorgada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primer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position.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obtener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views para la imagen y 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asignar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valores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correspondientes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obstante, 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scrolling se nota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ralentización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movimientos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cantidad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imágenes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tamaño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entorpeciendo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fluidez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principal.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siguiente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mensaje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apareciendo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logcat.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F9C00-CAAD-6745-A696-BFB4124848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20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6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6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10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5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3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5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84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4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1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4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231E-F66D-7C47-834A-9EE31FE157A7}" type="datetimeFigureOut">
              <a:rPr lang="en-US" smtClean="0"/>
              <a:t>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5F8BF-CF16-434F-AE39-AA3B7102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7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1098" y="3429000"/>
            <a:ext cx="3428759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CLASS 10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Text input </a:t>
            </a:r>
            <a:r>
              <a:rPr lang="en-US" sz="3200" dirty="0" smtClean="0"/>
              <a:t>layout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err="1"/>
              <a:t>GridView</a:t>
            </a:r>
            <a:r>
              <a:rPr lang="en-US" sz="32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46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D7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043517"/>
            <a:ext cx="10905066" cy="47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357" y="643467"/>
            <a:ext cx="960528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20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62100"/>
            <a:ext cx="3810000" cy="373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0050" y="1562100"/>
            <a:ext cx="3810000" cy="3733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562100"/>
            <a:ext cx="38100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13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3A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467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6723" b="108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62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446" y="657963"/>
            <a:ext cx="3125571" cy="555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6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133</Words>
  <Application>Microsoft Macintosh PowerPoint</Application>
  <PresentationFormat>Widescreen</PresentationFormat>
  <Paragraphs>64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13</cp:revision>
  <dcterms:created xsi:type="dcterms:W3CDTF">2017-02-28T16:09:08Z</dcterms:created>
  <dcterms:modified xsi:type="dcterms:W3CDTF">2017-02-28T21:53:39Z</dcterms:modified>
</cp:coreProperties>
</file>